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6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2CBE0-5D3F-4F4C-BEB3-627AF754C93E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DD86-51EC-4229-8962-B8E3399A7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9DD86-51EC-4229-8962-B8E3399A70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1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98CE-6109-495D-AA82-4EF5CA293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35BF-22B2-4402-B3F8-819399EE1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AA0FF-6C27-432F-B5ED-A66A586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36170-323A-41F5-9A60-98CA682A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299AC-EF25-40F6-B941-547B3DFC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1287-2934-4CCF-801D-EBDBE5F3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A4508-4A0A-4C06-8B43-DAB1C7026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B1ABA-C27E-461E-AD24-2803323DA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607C-4974-4EF6-AA61-DA2E94D4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F1D64-905C-4BEB-9B11-65F3F1E7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0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1B777-11FF-4636-A4C3-F0E7FF543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521BF-836B-453A-9442-8AE195926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284AC-89B7-442F-9967-63340177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B0708-7835-4DC1-8E4C-B8715A46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AF281-E4A4-4B91-B620-0B0C227F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6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3505-4F98-4F26-8F9E-91B876E3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9E21-1F9C-4D6A-A3D8-3DE128510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60CC1-E387-4A4D-BB4B-8DAF66A7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744AD-E75B-49DA-8E61-41769D1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08B38-9615-4905-ABEB-5BB42D12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7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4E7A-6424-4B1C-BB4B-42F8BBB7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5342-CB62-4EB9-A4E9-A794E5F4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3B67B-822C-49B3-B4DD-9D0B6ECD8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EA5D-7469-413F-895F-300F833E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765A4-4340-415B-A601-53F2890A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4D95-02F9-41E9-A42C-4722666B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8DB9-5B5B-4FFF-AD90-D7DE2FDEC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958AE-AD3A-4124-AB37-41C277F40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3E0E7-F65F-4FE1-82CE-17B240D0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64B1C-0BD1-4F37-AB47-62FD891E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7381-D543-48D3-A71A-46310E65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8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91DC-7C4D-4FEA-9B0D-B8B27868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F7881-55AF-4378-9548-2A9D0033B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C2EF6-5D81-4582-8549-36A32589C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02274-0BB7-4DB9-AC42-6534AFE8E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D2D7-68D3-45BA-84C4-939F923B6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BDD22-A76E-4419-8E6D-7DD431FD0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A17CA-8D71-4E07-A9CD-B30D8F74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03E55-62EB-4EF4-8B26-CBB844F0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8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BDED-348E-47AF-8EAA-B273CF6B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0C64B-6D80-4267-84BD-28C184EE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10C84-F955-421F-9D3F-2B76584F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E9F8F-959D-473C-BFB0-A4C48124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2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87D8C-D6DB-4400-BB7C-CF6765D9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0D9E5-C902-400C-B5AD-B0012035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C96AA-703F-4A49-9B2F-AB298024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BA85-9F26-4FDF-8BB4-9878219E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E94F-92AA-4F30-AEAA-3A78DAE2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BC1C7-678A-4FE8-8B60-737D0B745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BE957-D130-4CAA-8B73-7D6FD76C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CE527-8FDE-4DAE-A30F-83F2A58D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540CB-79B5-46DB-AE57-BFA5E849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8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322D-8662-48A6-99D0-16E776BE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F2741-1B28-4D49-8F5C-89E6E7F82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04647-78D9-4E8F-9F2E-BA448D23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F2549-4450-41B9-A10B-A8C3B989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02989-4DED-4227-B5EB-1C5A0301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3AE50-5AC6-4222-A19C-79C0B17B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26BD8-D4AA-40E8-9A9E-2A5F6263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194F0-1446-4C60-B70B-D28822628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A7E9C-794A-4C26-B9BE-4FBB6F62E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2E17E-6349-497A-A5DE-86E5BA721E0D}" type="datetimeFigureOut">
              <a:rPr lang="en-US" smtClean="0"/>
              <a:t>07/05/2020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2060C-CBE7-44DF-80D0-56778D4B6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4389-B79C-4798-9182-44AD364D5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E96C8-E5B5-4705-B219-851A4E63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6D7E-EF8A-445F-AD2F-DD3CEE2CC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Tools of Topological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A597C-7294-4D93-BB4D-9899207FF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Preview Tutorial</a:t>
            </a:r>
          </a:p>
          <a:p>
            <a:r>
              <a:rPr lang="en-US" altLang="zh-CN" dirty="0"/>
              <a:t>ATEE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8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2B0B-A711-44F7-8C47-3176296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0C570-081A-4E5B-B62E-742C68D6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如何刻画一只手？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101259-867D-4630-A634-06BEFD3B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73" y="2651207"/>
            <a:ext cx="9526453" cy="27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4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8C3A-1235-4B00-9D65-17C111DC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275C2-F892-413D-884E-5A93DC95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手上任意两个点之间有距离 </a:t>
            </a:r>
            <a:r>
              <a:rPr lang="en-US" altLang="zh-CN" dirty="0"/>
              <a:t>=&gt; </a:t>
            </a:r>
            <a:r>
              <a:rPr lang="zh-CN" altLang="en-US" dirty="0"/>
              <a:t>距离矩阵</a:t>
            </a:r>
            <a:r>
              <a:rPr lang="en-US" altLang="zh-CN" dirty="0"/>
              <a:t>/Metric Space</a:t>
            </a:r>
          </a:p>
          <a:p>
            <a:r>
              <a:rPr lang="zh-CN" altLang="en-US" dirty="0"/>
              <a:t>每个人的手都不一样 </a:t>
            </a:r>
            <a:r>
              <a:rPr lang="en-US" altLang="zh-CN" dirty="0"/>
              <a:t>=&gt; </a:t>
            </a:r>
            <a:r>
              <a:rPr lang="zh-CN" altLang="en-US" dirty="0"/>
              <a:t>数据形变</a:t>
            </a:r>
            <a:r>
              <a:rPr lang="en-US" altLang="zh-CN" dirty="0"/>
              <a:t>/</a:t>
            </a:r>
            <a:r>
              <a:rPr lang="zh-CN" altLang="en-US" dirty="0"/>
              <a:t>失真</a:t>
            </a:r>
            <a:endParaRPr lang="en-US" altLang="zh-CN" dirty="0"/>
          </a:p>
          <a:p>
            <a:r>
              <a:rPr lang="zh-CN" altLang="en-US" dirty="0"/>
              <a:t>手不是个规则的形状 </a:t>
            </a:r>
            <a:r>
              <a:rPr lang="en-US" altLang="zh-CN" dirty="0"/>
              <a:t>=&gt; </a:t>
            </a:r>
            <a:r>
              <a:rPr lang="zh-CN" altLang="en-US" dirty="0"/>
              <a:t>多边形或图逼近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需要知道那么多信息吗？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60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8C3A-1235-4B00-9D65-17C111DC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275C2-F892-413D-884E-5A93DC95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手上任意两个点之间有距离 </a:t>
            </a:r>
            <a:r>
              <a:rPr lang="en-US" altLang="zh-CN" dirty="0"/>
              <a:t>=&gt; </a:t>
            </a:r>
            <a:r>
              <a:rPr lang="zh-CN" altLang="en-US" dirty="0"/>
              <a:t>距离矩阵</a:t>
            </a:r>
            <a:r>
              <a:rPr lang="en-US" altLang="zh-CN" dirty="0"/>
              <a:t>/Metric Space</a:t>
            </a:r>
          </a:p>
          <a:p>
            <a:r>
              <a:rPr lang="zh-CN" altLang="en-US" dirty="0"/>
              <a:t>每个人的手都不一样 </a:t>
            </a:r>
            <a:r>
              <a:rPr lang="en-US" altLang="zh-CN" dirty="0"/>
              <a:t>=&gt; </a:t>
            </a:r>
            <a:r>
              <a:rPr lang="zh-CN" altLang="en-US" dirty="0"/>
              <a:t>数据形变</a:t>
            </a:r>
            <a:r>
              <a:rPr lang="en-US" altLang="zh-CN" dirty="0"/>
              <a:t>/</a:t>
            </a:r>
            <a:r>
              <a:rPr lang="zh-CN" altLang="en-US" dirty="0"/>
              <a:t>失真</a:t>
            </a:r>
            <a:endParaRPr lang="en-US" altLang="zh-CN" dirty="0"/>
          </a:p>
          <a:p>
            <a:r>
              <a:rPr lang="zh-CN" altLang="en-US" dirty="0"/>
              <a:t>手不是个规则的形状 </a:t>
            </a:r>
            <a:r>
              <a:rPr lang="en-US" altLang="zh-CN" dirty="0"/>
              <a:t>=&gt; </a:t>
            </a:r>
            <a:r>
              <a:rPr lang="zh-CN" altLang="en-US" dirty="0"/>
              <a:t>多边形或图逼近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需要知道那么多信息吗？</a:t>
            </a:r>
            <a:endParaRPr lang="en-US" altLang="zh-CN" dirty="0"/>
          </a:p>
          <a:p>
            <a:r>
              <a:rPr lang="en-US" altLang="zh-CN" dirty="0"/>
              <a:t>TDA</a:t>
            </a:r>
            <a:r>
              <a:rPr lang="zh-CN" altLang="en-US" dirty="0"/>
              <a:t>：压缩数据，用有限的点和边表示大量数据，并保留数据重要特征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181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74C0-E8A9-4B3A-BAD6-5357000C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4F2C-A87E-4483-B299-8A7C6AEBA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如何对手上的点进行划分？</a:t>
            </a:r>
            <a:endParaRPr lang="en-US" altLang="zh-CN" dirty="0"/>
          </a:p>
          <a:p>
            <a:r>
              <a:rPr lang="zh-CN" altLang="en-US" dirty="0"/>
              <a:t>投影</a:t>
            </a:r>
            <a:endParaRPr lang="en-US" altLang="zh-CN" dirty="0"/>
          </a:p>
          <a:p>
            <a:r>
              <a:rPr lang="zh-CN" altLang="en-US" dirty="0"/>
              <a:t>密度计算</a:t>
            </a:r>
            <a:endParaRPr lang="en-US" altLang="zh-CN" dirty="0"/>
          </a:p>
          <a:p>
            <a:r>
              <a:rPr lang="zh-CN" altLang="en-US" dirty="0"/>
              <a:t>中心度计算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5E780-749D-4AA7-9929-95EF9ED7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20" y="2573583"/>
            <a:ext cx="7728880" cy="42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74C0-E8A9-4B3A-BAD6-5357000C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4F2C-A87E-4483-B299-8A7C6AEBA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中心度计算</a:t>
            </a:r>
            <a:endParaRPr lang="en-US" altLang="zh-CN" dirty="0"/>
          </a:p>
          <a:p>
            <a:r>
              <a:rPr lang="zh-CN" altLang="en-US" dirty="0"/>
              <a:t>似乎没减少信息？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B6D9C-390D-4230-9E0B-30A147FA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15" y="2978041"/>
            <a:ext cx="7900885" cy="38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74C0-E8A9-4B3A-BAD6-5357000C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4F2C-A87E-4483-B299-8A7C6AEBA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按照值大小分桶</a:t>
            </a:r>
            <a:endParaRPr lang="en-US" dirty="0"/>
          </a:p>
        </p:txBody>
      </p:sp>
      <p:pic>
        <p:nvPicPr>
          <p:cNvPr id="4098" name="Picture 2" descr="Color Analysis with Bivariate Histogram - MATLAB &amp; Simulink">
            <a:extLst>
              <a:ext uri="{FF2B5EF4-FFF2-40B4-BE49-F238E27FC236}">
                <a16:creationId xmlns:a16="http://schemas.microsoft.com/office/drawing/2014/main" id="{AA12816B-D000-4E51-86BD-2B23A46D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6569"/>
            <a:ext cx="4414345" cy="306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1B9C3-B31A-41FC-9049-59AF28C5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910" y="2496687"/>
            <a:ext cx="7681584" cy="30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E4B9-8DA4-412B-92A2-73ECBEDC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C183-E743-4581-83E9-92071E72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把桶变成点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2D9F5-0932-44AA-8C28-B5E1DEF7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92" y="1825625"/>
            <a:ext cx="6848008" cy="46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57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BA9D-88A3-4DBE-8A2A-0D102F3E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1042-EFB9-4CBB-A482-B8C72664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ow LiDAR Point Cloud Data Can Affect Efficiencies - Geodetics">
            <a:extLst>
              <a:ext uri="{FF2B5EF4-FFF2-40B4-BE49-F238E27FC236}">
                <a16:creationId xmlns:a16="http://schemas.microsoft.com/office/drawing/2014/main" id="{D7A280C0-B3B4-4096-A9FD-5DA0A1DD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7" y="1343025"/>
            <a:ext cx="9305925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EB2A-F6C8-4C4C-BE9D-B0A268DB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on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CBB0-798F-49B7-8BE9-1BCD1F3B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40min: </a:t>
            </a:r>
            <a:r>
              <a:rPr lang="zh-CN" altLang="en-US" dirty="0"/>
              <a:t>教授课概述</a:t>
            </a:r>
            <a:endParaRPr lang="en-US" altLang="zh-CN" dirty="0"/>
          </a:p>
          <a:p>
            <a:r>
              <a:rPr lang="en-US" dirty="0"/>
              <a:t>20min: </a:t>
            </a:r>
            <a:r>
              <a:rPr lang="zh-CN" altLang="en-US" dirty="0"/>
              <a:t>教授课习题（如果有）</a:t>
            </a:r>
            <a:endParaRPr lang="en-US" altLang="zh-CN" dirty="0"/>
          </a:p>
          <a:p>
            <a:r>
              <a:rPr lang="en-US" dirty="0"/>
              <a:t>60min:</a:t>
            </a:r>
            <a:r>
              <a:rPr lang="zh-CN" altLang="en-US" dirty="0"/>
              <a:t> 内容扩展</a:t>
            </a:r>
            <a:r>
              <a:rPr lang="en-US" altLang="zh-CN" dirty="0"/>
              <a:t>&amp;quiz</a:t>
            </a:r>
          </a:p>
          <a:p>
            <a:r>
              <a:rPr lang="en-US" dirty="0"/>
              <a:t>15min: </a:t>
            </a:r>
            <a:r>
              <a:rPr lang="zh-CN" altLang="en-US" dirty="0"/>
              <a:t>应用案例分析</a:t>
            </a:r>
            <a:endParaRPr lang="en-US" altLang="zh-CN" dirty="0"/>
          </a:p>
          <a:p>
            <a:r>
              <a:rPr lang="en-US" dirty="0"/>
              <a:t>~30</a:t>
            </a:r>
            <a:r>
              <a:rPr lang="en-US" altLang="zh-CN" dirty="0"/>
              <a:t>min:</a:t>
            </a:r>
            <a:r>
              <a:rPr lang="zh-CN" altLang="en-US" dirty="0"/>
              <a:t> 论文导读</a:t>
            </a:r>
            <a:r>
              <a:rPr lang="en-US" altLang="zh-CN" dirty="0"/>
              <a:t>/</a:t>
            </a:r>
            <a:r>
              <a:rPr lang="zh-CN" altLang="en-US" dirty="0"/>
              <a:t>编程工具实操</a:t>
            </a:r>
            <a:r>
              <a:rPr lang="en-US" altLang="zh-CN" dirty="0"/>
              <a:t>/</a:t>
            </a:r>
            <a:r>
              <a:rPr lang="zh-CN" altLang="en-US" dirty="0"/>
              <a:t>进一步内容扩展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8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8657-9548-4F50-93CB-4EF25323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837E-A80E-4612-AA78-ED61835A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0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6AD2-7A33-4E8D-969C-C4000072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6285-3F7B-4DF8-89F8-19684A929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me</a:t>
            </a:r>
          </a:p>
          <a:p>
            <a:r>
              <a:rPr lang="en-US" sz="3600" dirty="0"/>
              <a:t>Introduction on Lectures </a:t>
            </a:r>
          </a:p>
          <a:p>
            <a:r>
              <a:rPr lang="en-US" sz="3600" dirty="0"/>
              <a:t>Case study</a:t>
            </a:r>
          </a:p>
          <a:p>
            <a:r>
              <a:rPr lang="en-US" sz="3600" dirty="0"/>
              <a:t>Introduction on Tutorials</a:t>
            </a:r>
          </a:p>
          <a:p>
            <a:r>
              <a:rPr lang="en-US" sz="3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9321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E550-B83C-4A0A-A115-7580A003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F977-049A-48F0-A620-7E450DF6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中国人民大学计算机科学本科</a:t>
            </a:r>
            <a:endParaRPr lang="en-US" altLang="zh-CN" dirty="0"/>
          </a:p>
          <a:p>
            <a:r>
              <a:rPr lang="en-US" dirty="0"/>
              <a:t>UC San Diego </a:t>
            </a:r>
            <a:r>
              <a:rPr lang="en-US" altLang="zh-CN" dirty="0"/>
              <a:t>Graduate Student</a:t>
            </a:r>
            <a:r>
              <a:rPr lang="en-US" dirty="0"/>
              <a:t> in Computer Science</a:t>
            </a:r>
          </a:p>
          <a:p>
            <a:r>
              <a:rPr lang="en-US" dirty="0"/>
              <a:t>Research interests: </a:t>
            </a:r>
          </a:p>
          <a:p>
            <a:pPr lvl="1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 (Graph/Sequential Data)</a:t>
            </a:r>
          </a:p>
          <a:p>
            <a:pPr lvl="1"/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BDA2-896A-4340-A3E2-42ED0F41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Event-driven Stock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3917-62E2-4F9E-9150-06CB9C74F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23508-B1A0-4ACE-B850-42C9EA99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66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DDBA-1560-48D1-A909-E4057E48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Knowledge-enhanced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A3A6-C1FB-43AB-847C-6A53E06A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9F22A-94BE-4281-AC3B-4FE8D0A7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4" y="1752234"/>
            <a:ext cx="7313388" cy="269565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884D1C-0BA1-4E0D-A460-67DD94A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15" y="3719146"/>
            <a:ext cx="5193641" cy="31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7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2341-8D09-475D-87EF-C355845C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--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7A1D-3BE1-416B-A872-7C761DE9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CF5B-FCF5-4AC6-B85A-D3269B26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330" y="1654794"/>
            <a:ext cx="6926857" cy="5054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9B6AA-1620-4058-8ABB-A09656B8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3" y="2596213"/>
            <a:ext cx="5135440" cy="30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6AA9-6A31-424E-BE86-3A0CFD76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 – Patient zero of COVID19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E96D-ABFF-4362-BDAA-E9F7C9564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D9F87-E657-462A-80DC-EDDF824B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11" y="1690688"/>
            <a:ext cx="10330578" cy="49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03BC-29EE-42EC-904D-7502B679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470E8-7DAE-4D6D-BF77-8ACBB6125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学历背景</a:t>
            </a:r>
            <a:r>
              <a:rPr lang="en-US" altLang="zh-CN" dirty="0"/>
              <a:t>——</a:t>
            </a:r>
            <a:r>
              <a:rPr lang="zh-CN" altLang="en-US" dirty="0"/>
              <a:t>年级 学校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数学背景</a:t>
            </a:r>
            <a:r>
              <a:rPr lang="en-US" altLang="zh-CN" dirty="0"/>
              <a:t>——</a:t>
            </a:r>
            <a:r>
              <a:rPr lang="zh-CN" altLang="en-US" dirty="0"/>
              <a:t>代数 积分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编程</a:t>
            </a:r>
            <a:r>
              <a:rPr lang="en-US" altLang="zh-CN" dirty="0"/>
              <a:t>/</a:t>
            </a:r>
            <a:r>
              <a:rPr lang="zh-CN" altLang="en-US" dirty="0"/>
              <a:t>软件背景（如果有）</a:t>
            </a:r>
            <a:r>
              <a:rPr lang="en-US" altLang="zh-CN" dirty="0"/>
              <a:t>——</a:t>
            </a:r>
            <a:r>
              <a:rPr lang="zh-CN" altLang="en-US" dirty="0"/>
              <a:t>语言 经历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感兴趣的方向（如果有）</a:t>
            </a:r>
            <a:r>
              <a:rPr lang="en-US" altLang="zh-CN" dirty="0"/>
              <a:t>——</a:t>
            </a:r>
            <a:r>
              <a:rPr lang="zh-CN" altLang="en-US" dirty="0"/>
              <a:t>人工智能 深度学习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其他（</a:t>
            </a:r>
            <a:r>
              <a:rPr lang="en-US" altLang="zh-CN" dirty="0"/>
              <a:t>LaTeX……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0707-6BCF-4413-B6F6-FA0FCAFC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on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CCC-AD1F-4286-B686-A5F99803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Week 1</a:t>
            </a:r>
          </a:p>
          <a:p>
            <a:r>
              <a:rPr lang="en-US" dirty="0"/>
              <a:t>Topological Data Analysis</a:t>
            </a:r>
          </a:p>
          <a:p>
            <a:r>
              <a:rPr lang="en-US" dirty="0"/>
              <a:t>Metric Spaces / Concepts</a:t>
            </a:r>
          </a:p>
          <a:p>
            <a:pPr marL="0" indent="0">
              <a:buNone/>
            </a:pPr>
            <a:r>
              <a:rPr lang="en-US" dirty="0"/>
              <a:t>Week 2</a:t>
            </a:r>
          </a:p>
          <a:p>
            <a:r>
              <a:rPr lang="en-US" dirty="0"/>
              <a:t>Research Reports</a:t>
            </a:r>
          </a:p>
          <a:p>
            <a:r>
              <a:rPr lang="en-US" dirty="0"/>
              <a:t>Persistent Homology</a:t>
            </a:r>
          </a:p>
          <a:p>
            <a:r>
              <a:rPr lang="en-US" dirty="0"/>
              <a:t>TDA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9890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343</Words>
  <Application>Microsoft Office PowerPoint</Application>
  <PresentationFormat>Widescreen</PresentationFormat>
  <Paragraphs>69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The Tools of Topological Data Analysis</vt:lpstr>
      <vt:lpstr>Contents</vt:lpstr>
      <vt:lpstr>About Me</vt:lpstr>
      <vt:lpstr>About Me – Event-driven Stock Prediction</vt:lpstr>
      <vt:lpstr>About Me – Knowledge-enhanced Recommender systems</vt:lpstr>
      <vt:lpstr>About Me -- Fraud Detection</vt:lpstr>
      <vt:lpstr>About Me – Patient zero of COVID19</vt:lpstr>
      <vt:lpstr>About You</vt:lpstr>
      <vt:lpstr>Introduction on Lectures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Introduction on Tutorials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Tools of Topological Data Analysis</dc:title>
  <dc:creator>Yang Kunlin</dc:creator>
  <cp:lastModifiedBy>Yang Kunlin</cp:lastModifiedBy>
  <cp:revision>54</cp:revision>
  <dcterms:created xsi:type="dcterms:W3CDTF">2020-07-04T01:03:59Z</dcterms:created>
  <dcterms:modified xsi:type="dcterms:W3CDTF">2020-07-06T01:10:17Z</dcterms:modified>
</cp:coreProperties>
</file>